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odec Pro ExtraBold" panose="020B0604020202020204" charset="0"/>
      <p:regular r:id="rId10"/>
    </p:embeddedFont>
    <p:embeddedFont>
      <p:font typeface="Montserrat Light" panose="00000400000000000000" pitchFamily="2" charset="0"/>
      <p:regular r:id="rId11"/>
      <p:italic r:id="rId12"/>
    </p:embeddedFont>
    <p:embeddedFont>
      <p:font typeface="Montserrat Light Bold" panose="020B0604020202020204" charset="0"/>
      <p:regular r:id="rId13"/>
    </p:embeddedFont>
    <p:embeddedFont>
      <p:font typeface="Open Sauce" panose="020B0604020202020204" charset="0"/>
      <p:regular r:id="rId14"/>
    </p:embeddedFont>
    <p:embeddedFont>
      <p:font typeface="Poppins Bold" panose="00000800000000000000" pitchFamily="2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0" d="100"/>
          <a:sy n="70" d="100"/>
        </p:scale>
        <p:origin x="3756" y="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FBB91-7EBB-44FB-A96D-9E01587C2998}" type="datetimeFigureOut">
              <a:rPr lang="en-MY" smtClean="0"/>
              <a:t>7/8/2024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55802-6762-4764-9256-1B1A425C7A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20572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20"/>
          <p:cNvSpPr txBox="1"/>
          <p:nvPr userDrawn="1"/>
        </p:nvSpPr>
        <p:spPr>
          <a:xfrm>
            <a:off x="15339706" y="47625"/>
            <a:ext cx="3098999" cy="139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4"/>
              </a:lnSpc>
            </a:pPr>
            <a:r>
              <a:rPr lang="en-US" sz="5307" dirty="0">
                <a:solidFill>
                  <a:srgbClr val="004AAD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IICAIET 2024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6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53606" y="-207071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6" name="Group 6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52928" y="3206708"/>
            <a:ext cx="3459096" cy="569486"/>
            <a:chOff x="0" y="0"/>
            <a:chExt cx="825638" cy="1359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25638" cy="164503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Paper ID : XXXX 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>
            <a:off x="4377480" y="9160209"/>
            <a:ext cx="2285661" cy="670460"/>
          </a:xfrm>
          <a:custGeom>
            <a:avLst/>
            <a:gdLst/>
            <a:ahLst/>
            <a:cxnLst/>
            <a:rect l="l" t="t" r="r" b="b"/>
            <a:pathLst>
              <a:path w="2285661" h="670460">
                <a:moveTo>
                  <a:pt x="0" y="0"/>
                </a:moveTo>
                <a:lnTo>
                  <a:pt x="2285661" y="0"/>
                </a:lnTo>
                <a:lnTo>
                  <a:pt x="2285661" y="670460"/>
                </a:lnTo>
                <a:lnTo>
                  <a:pt x="0" y="6704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>
            <a:off x="5625601" y="7640274"/>
            <a:ext cx="8376866" cy="3956387"/>
          </a:xfrm>
          <a:custGeom>
            <a:avLst/>
            <a:gdLst/>
            <a:ahLst/>
            <a:cxnLst/>
            <a:rect l="l" t="t" r="r" b="b"/>
            <a:pathLst>
              <a:path w="8376866" h="3956387">
                <a:moveTo>
                  <a:pt x="0" y="0"/>
                </a:moveTo>
                <a:lnTo>
                  <a:pt x="8376866" y="0"/>
                </a:lnTo>
                <a:lnTo>
                  <a:pt x="8376866" y="3956387"/>
                </a:lnTo>
                <a:lnTo>
                  <a:pt x="0" y="39563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TextBox 18"/>
          <p:cNvSpPr txBox="1"/>
          <p:nvPr/>
        </p:nvSpPr>
        <p:spPr>
          <a:xfrm>
            <a:off x="1752928" y="4069570"/>
            <a:ext cx="10756200" cy="32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13"/>
              </a:lnSpc>
            </a:pPr>
            <a:r>
              <a:rPr lang="en-US" sz="12306" dirty="0">
                <a:solidFill>
                  <a:srgbClr val="004AAD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PAPER </a:t>
            </a:r>
          </a:p>
          <a:p>
            <a:pPr algn="l">
              <a:lnSpc>
                <a:spcPts val="11813"/>
              </a:lnSpc>
            </a:pPr>
            <a:r>
              <a:rPr lang="en-US" sz="12306" dirty="0">
                <a:solidFill>
                  <a:srgbClr val="004AAD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TITLE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61231" y="9910711"/>
            <a:ext cx="2917771" cy="24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66"/>
              </a:lnSpc>
            </a:pPr>
            <a:r>
              <a:rPr lang="en-US" sz="1700" dirty="0">
                <a:solidFill>
                  <a:srgbClr val="0470A3"/>
                </a:solidFill>
                <a:latin typeface="Poppins Bold"/>
                <a:ea typeface="Poppins Bold"/>
                <a:cs typeface="Poppins Bold"/>
                <a:sym typeface="Poppins Bold"/>
              </a:rPr>
              <a:t>SABAH SUBSECTION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26601" y="7301119"/>
            <a:ext cx="419351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3000" spc="29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Author List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1D555F-FDB4-F18B-BC86-816984A5B38E}"/>
              </a:ext>
            </a:extLst>
          </p:cNvPr>
          <p:cNvSpPr/>
          <p:nvPr/>
        </p:nvSpPr>
        <p:spPr>
          <a:xfrm>
            <a:off x="11541542" y="1510444"/>
            <a:ext cx="4921851" cy="6390509"/>
          </a:xfrm>
          <a:prstGeom prst="rect">
            <a:avLst/>
          </a:prstGeom>
          <a:solidFill>
            <a:schemeClr val="bg1"/>
          </a:solidFill>
          <a:ln w="635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B0AD12-6814-7AFE-B7C1-ABCF28ED3FC3}"/>
              </a:ext>
            </a:extLst>
          </p:cNvPr>
          <p:cNvSpPr/>
          <p:nvPr/>
        </p:nvSpPr>
        <p:spPr>
          <a:xfrm>
            <a:off x="11760687" y="1692811"/>
            <a:ext cx="4563360" cy="5995256"/>
          </a:xfrm>
          <a:prstGeom prst="rect">
            <a:avLst/>
          </a:prstGeom>
          <a:solidFill>
            <a:schemeClr val="bg1"/>
          </a:solidFill>
          <a:ln w="635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3600" dirty="0">
                <a:solidFill>
                  <a:schemeClr val="tx1"/>
                </a:solidFill>
              </a:rPr>
              <a:t>Insert </a:t>
            </a:r>
          </a:p>
          <a:p>
            <a:pPr algn="ctr"/>
            <a:r>
              <a:rPr lang="en-MY" sz="3600" dirty="0">
                <a:solidFill>
                  <a:schemeClr val="tx1"/>
                </a:solidFill>
              </a:rPr>
              <a:t>Presenter </a:t>
            </a:r>
          </a:p>
          <a:p>
            <a:pPr algn="ctr"/>
            <a:r>
              <a:rPr lang="en-MY" sz="3600" dirty="0">
                <a:solidFill>
                  <a:schemeClr val="tx1"/>
                </a:solidFill>
              </a:rPr>
              <a:t>Photo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6B82EE-4365-A258-75C7-EA5F003C1534}"/>
              </a:ext>
            </a:extLst>
          </p:cNvPr>
          <p:cNvSpPr txBox="1"/>
          <p:nvPr/>
        </p:nvSpPr>
        <p:spPr>
          <a:xfrm>
            <a:off x="1752928" y="87046"/>
            <a:ext cx="100199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MY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800" dirty="0">
                <a:latin typeface="Arial" panose="020B0604020202020204" pitchFamily="34" charset="0"/>
                <a:cs typeface="Arial" panose="020B0604020202020204" pitchFamily="34" charset="0"/>
              </a:rPr>
              <a:t>IEEE International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Conference on Artificial Intelligence in Engineering and Technology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26-28 August 2024</a:t>
            </a:r>
            <a:endParaRPr lang="en-MY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400E30-5C53-93E7-BE17-4C1B2C9D0396}"/>
              </a:ext>
            </a:extLst>
          </p:cNvPr>
          <p:cNvSpPr txBox="1"/>
          <p:nvPr/>
        </p:nvSpPr>
        <p:spPr>
          <a:xfrm>
            <a:off x="3326622" y="8744400"/>
            <a:ext cx="7327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Organizer and Technical Sponsor: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0386EB9-9B70-8283-F4CD-25AF0878628D}"/>
              </a:ext>
            </a:extLst>
          </p:cNvPr>
          <p:cNvSpPr/>
          <p:nvPr/>
        </p:nvSpPr>
        <p:spPr>
          <a:xfrm>
            <a:off x="8638251" y="8626993"/>
            <a:ext cx="1853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Co-Organizers</a:t>
            </a:r>
            <a:r>
              <a:rPr lang="en-MY" dirty="0">
                <a:solidFill>
                  <a:schemeClr val="tx1"/>
                </a:solidFill>
              </a:rPr>
              <a:t>: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12627" y="2901697"/>
            <a:ext cx="1400485" cy="6107900"/>
            <a:chOff x="0" y="0"/>
            <a:chExt cx="368852" cy="160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852" cy="1608665"/>
            </a:xfrm>
            <a:custGeom>
              <a:avLst/>
              <a:gdLst/>
              <a:ahLst/>
              <a:cxnLst/>
              <a:rect l="l" t="t" r="r" b="b"/>
              <a:pathLst>
                <a:path w="368852" h="1608665">
                  <a:moveTo>
                    <a:pt x="0" y="0"/>
                  </a:moveTo>
                  <a:lnTo>
                    <a:pt x="368852" y="0"/>
                  </a:lnTo>
                  <a:lnTo>
                    <a:pt x="368852" y="1608665"/>
                  </a:lnTo>
                  <a:lnTo>
                    <a:pt x="0" y="1608665"/>
                  </a:lnTo>
                  <a:close/>
                </a:path>
              </a:pathLst>
            </a:custGeom>
            <a:solidFill>
              <a:srgbClr val="1565C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8852" cy="16277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698914" y="8879419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TextBox 12"/>
          <p:cNvSpPr txBox="1"/>
          <p:nvPr/>
        </p:nvSpPr>
        <p:spPr>
          <a:xfrm>
            <a:off x="5213112" y="1316966"/>
            <a:ext cx="5661991" cy="143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58"/>
              </a:lnSpc>
            </a:pPr>
            <a:r>
              <a:rPr lang="en-US" sz="7868" spc="77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Content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06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00737" y="3333137"/>
            <a:ext cx="5790503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Introduction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00737" y="4127355"/>
            <a:ext cx="6076629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Problem  Background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00737" y="5047445"/>
            <a:ext cx="5790503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Methodology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400737" y="5841663"/>
            <a:ext cx="6076629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Proposed Solutions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00737" y="6642507"/>
            <a:ext cx="6076629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Result and Discussion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00737" y="7434884"/>
            <a:ext cx="5790503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Future Works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400737" y="8279265"/>
            <a:ext cx="6076629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Conclusion</a:t>
            </a:r>
          </a:p>
        </p:txBody>
      </p:sp>
      <p:sp>
        <p:nvSpPr>
          <p:cNvPr id="33" name="Freeform 11">
            <a:extLst>
              <a:ext uri="{FF2B5EF4-FFF2-40B4-BE49-F238E27FC236}">
                <a16:creationId xmlns:a16="http://schemas.microsoft.com/office/drawing/2014/main" id="{1745E1A8-A1B9-8B24-E1AF-E6617A8276E2}"/>
              </a:ext>
            </a:extLst>
          </p:cNvPr>
          <p:cNvSpPr/>
          <p:nvPr/>
        </p:nvSpPr>
        <p:spPr>
          <a:xfrm>
            <a:off x="14897708" y="-46580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92495" y="7573922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3" name="Group 3"/>
          <p:cNvGrpSpPr/>
          <p:nvPr/>
        </p:nvGrpSpPr>
        <p:grpSpPr>
          <a:xfrm>
            <a:off x="16887962" y="5985119"/>
            <a:ext cx="2085109" cy="208510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MY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560220" y="1728186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7" name="Group 7"/>
          <p:cNvGrpSpPr/>
          <p:nvPr/>
        </p:nvGrpSpPr>
        <p:grpSpPr>
          <a:xfrm>
            <a:off x="-2262642" y="-3904566"/>
            <a:ext cx="8637895" cy="863789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MY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66820" y="626228"/>
            <a:ext cx="5605439" cy="1101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06"/>
              </a:lnSpc>
              <a:spcBef>
                <a:spcPct val="0"/>
              </a:spcBef>
            </a:pPr>
            <a:r>
              <a:rPr lang="en-US" sz="5946" spc="582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Introduction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3972" y="1984849"/>
            <a:ext cx="3934942" cy="150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55"/>
              </a:lnSpc>
              <a:spcBef>
                <a:spcPct val="0"/>
              </a:spcBef>
            </a:pPr>
            <a:r>
              <a:rPr lang="en-US" sz="1779" spc="174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Introduce the project. Provide a quick background and rationale. Briefly share its overall scope as well as expected outcomes.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3" name="Group 3"/>
          <p:cNvGrpSpPr/>
          <p:nvPr/>
        </p:nvGrpSpPr>
        <p:grpSpPr>
          <a:xfrm>
            <a:off x="-528001" y="-342900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65C0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639339" y="782826"/>
            <a:ext cx="10713642" cy="144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spc="77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Target Audience</a:t>
            </a: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2C1C2D-75FD-DBEE-7F13-D7117B1D78D8}"/>
              </a:ext>
            </a:extLst>
          </p:cNvPr>
          <p:cNvSpPr txBox="1"/>
          <p:nvPr/>
        </p:nvSpPr>
        <p:spPr>
          <a:xfrm>
            <a:off x="3639339" y="9504174"/>
            <a:ext cx="100199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MY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800" dirty="0">
                <a:latin typeface="Arial" panose="020B0604020202020204" pitchFamily="34" charset="0"/>
                <a:cs typeface="Arial" panose="020B0604020202020204" pitchFamily="34" charset="0"/>
              </a:rPr>
              <a:t>IEEE International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Conference on Artificial Intelligence in Engineering and Technology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26-28 August 2024</a:t>
            </a:r>
            <a:endParaRPr lang="en-MY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3602205" y="3581937"/>
            <a:ext cx="11083591" cy="1781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76"/>
              </a:lnSpc>
            </a:pPr>
            <a:r>
              <a:rPr lang="en-US" sz="10707" spc="1049" dirty="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Proposed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95836" y="5292275"/>
            <a:ext cx="8296328" cy="494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6"/>
              </a:lnSpc>
            </a:pPr>
            <a:r>
              <a:rPr lang="en-US" sz="3055" spc="299" dirty="0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Research Project</a:t>
            </a:r>
          </a:p>
        </p:txBody>
      </p:sp>
      <p:sp>
        <p:nvSpPr>
          <p:cNvPr id="5" name="Freeform 5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270493" y="1181100"/>
            <a:ext cx="7849623" cy="76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62"/>
              </a:lnSpc>
              <a:spcBef>
                <a:spcPct val="0"/>
              </a:spcBef>
            </a:pPr>
            <a:r>
              <a:rPr lang="en-US" sz="5921" spc="207" dirty="0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Subsection Title</a:t>
            </a:r>
          </a:p>
        </p:txBody>
      </p:sp>
      <p:sp>
        <p:nvSpPr>
          <p:cNvPr id="4" name="Freeform 4"/>
          <p:cNvSpPr/>
          <p:nvPr/>
        </p:nvSpPr>
        <p:spPr>
          <a:xfrm rot="-10800000">
            <a:off x="-305814" y="-323115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B1336426-8F48-EC2C-5B3E-7C75B8704E4E}"/>
              </a:ext>
            </a:extLst>
          </p:cNvPr>
          <p:cNvSpPr txBox="1"/>
          <p:nvPr/>
        </p:nvSpPr>
        <p:spPr>
          <a:xfrm>
            <a:off x="15339706" y="47625"/>
            <a:ext cx="3098999" cy="139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4"/>
              </a:lnSpc>
            </a:pPr>
            <a:r>
              <a:rPr lang="en-US" sz="5307" dirty="0">
                <a:solidFill>
                  <a:srgbClr val="004AAD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IICAIET 2024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3463770" y="3793552"/>
            <a:ext cx="5435861" cy="2109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02"/>
              </a:lnSpc>
            </a:pPr>
            <a:r>
              <a:rPr lang="en-US" sz="8174" spc="88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THANK YOU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684427" y="0"/>
            <a:ext cx="8603573" cy="10287000"/>
            <a:chOff x="0" y="0"/>
            <a:chExt cx="8603361" cy="10286746"/>
          </a:xfrm>
          <a:solidFill>
            <a:schemeClr val="bg1">
              <a:lumMod val="75000"/>
            </a:schemeClr>
          </a:solidFill>
        </p:grpSpPr>
        <p:sp>
          <p:nvSpPr>
            <p:cNvPr id="5" name="Freeform 5"/>
            <p:cNvSpPr/>
            <p:nvPr/>
          </p:nvSpPr>
          <p:spPr>
            <a:xfrm>
              <a:off x="-2794" y="-127"/>
              <a:ext cx="8606155" cy="10286873"/>
            </a:xfrm>
            <a:custGeom>
              <a:avLst/>
              <a:gdLst/>
              <a:ahLst/>
              <a:cxnLst/>
              <a:rect l="l" t="t" r="r" b="b"/>
              <a:pathLst>
                <a:path w="8606155" h="10286873">
                  <a:moveTo>
                    <a:pt x="8606155" y="10251440"/>
                  </a:moveTo>
                  <a:cubicBezTo>
                    <a:pt x="8606155" y="10284587"/>
                    <a:pt x="8595487" y="10286873"/>
                    <a:pt x="8567674" y="10286873"/>
                  </a:cubicBezTo>
                  <a:cubicBezTo>
                    <a:pt x="5713095" y="10286238"/>
                    <a:pt x="2858643" y="10286238"/>
                    <a:pt x="4064" y="10286238"/>
                  </a:cubicBezTo>
                  <a:cubicBezTo>
                    <a:pt x="0" y="10272395"/>
                    <a:pt x="6350" y="10259822"/>
                    <a:pt x="9271" y="10246995"/>
                  </a:cubicBezTo>
                  <a:cubicBezTo>
                    <a:pt x="134747" y="9685401"/>
                    <a:pt x="260350" y="9123934"/>
                    <a:pt x="386207" y="8562467"/>
                  </a:cubicBezTo>
                  <a:cubicBezTo>
                    <a:pt x="565658" y="7761986"/>
                    <a:pt x="745490" y="6961632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5"/>
                    <a:pt x="8605139" y="6846316"/>
                    <a:pt x="8606155" y="1025144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6" name="Group 6"/>
          <p:cNvGrpSpPr/>
          <p:nvPr/>
        </p:nvGrpSpPr>
        <p:grpSpPr>
          <a:xfrm rot="826432">
            <a:off x="-18353104" y="-3567159"/>
            <a:ext cx="21026341" cy="12831921"/>
            <a:chOff x="0" y="0"/>
            <a:chExt cx="5537802" cy="33796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537802" cy="3379601"/>
            </a:xfrm>
            <a:custGeom>
              <a:avLst/>
              <a:gdLst/>
              <a:ahLst/>
              <a:cxnLst/>
              <a:rect l="l" t="t" r="r" b="b"/>
              <a:pathLst>
                <a:path w="5537802" h="3379601">
                  <a:moveTo>
                    <a:pt x="0" y="0"/>
                  </a:moveTo>
                  <a:lnTo>
                    <a:pt x="5537802" y="0"/>
                  </a:lnTo>
                  <a:lnTo>
                    <a:pt x="5537802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5537802" cy="339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773821">
            <a:off x="10036024" y="4365564"/>
            <a:ext cx="313833" cy="8482349"/>
            <a:chOff x="0" y="0"/>
            <a:chExt cx="82656" cy="22340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773821">
            <a:off x="3741572" y="-4834013"/>
            <a:ext cx="313833" cy="8482349"/>
            <a:chOff x="0" y="0"/>
            <a:chExt cx="82656" cy="22340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1565C0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412211" y="7485884"/>
            <a:ext cx="5857379" cy="340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</a:pPr>
            <a:r>
              <a:rPr lang="en-US" sz="2077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Website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12211" y="6974113"/>
            <a:ext cx="5857379" cy="340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</a:pPr>
            <a:r>
              <a:rPr lang="en-US" sz="2077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Email address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12211" y="7978108"/>
            <a:ext cx="4032348" cy="340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</a:pPr>
            <a:r>
              <a:rPr lang="en-US" sz="2077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Mailing Address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12211" y="6504702"/>
            <a:ext cx="2370741" cy="340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</a:pPr>
            <a:r>
              <a:rPr lang="en-US" sz="2077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Contact number</a:t>
            </a:r>
          </a:p>
        </p:txBody>
      </p:sp>
      <p:sp>
        <p:nvSpPr>
          <p:cNvPr id="19" name="Freeform 19"/>
          <p:cNvSpPr/>
          <p:nvPr/>
        </p:nvSpPr>
        <p:spPr>
          <a:xfrm>
            <a:off x="3876961" y="8015771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Freeform 20"/>
          <p:cNvSpPr/>
          <p:nvPr/>
        </p:nvSpPr>
        <p:spPr>
          <a:xfrm>
            <a:off x="3876961" y="7021738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1" name="Freeform 21"/>
          <p:cNvSpPr/>
          <p:nvPr/>
        </p:nvSpPr>
        <p:spPr>
          <a:xfrm>
            <a:off x="3876961" y="7533509"/>
            <a:ext cx="384783" cy="384955"/>
          </a:xfrm>
          <a:custGeom>
            <a:avLst/>
            <a:gdLst/>
            <a:ahLst/>
            <a:cxnLst/>
            <a:rect l="l" t="t" r="r" b="b"/>
            <a:pathLst>
              <a:path w="384783" h="384955">
                <a:moveTo>
                  <a:pt x="0" y="0"/>
                </a:moveTo>
                <a:lnTo>
                  <a:pt x="384783" y="0"/>
                </a:lnTo>
                <a:lnTo>
                  <a:pt x="384783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2" name="Freeform 22"/>
          <p:cNvSpPr/>
          <p:nvPr/>
        </p:nvSpPr>
        <p:spPr>
          <a:xfrm>
            <a:off x="3876961" y="6536839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3" name="TextBox 23"/>
          <p:cNvSpPr txBox="1"/>
          <p:nvPr/>
        </p:nvSpPr>
        <p:spPr>
          <a:xfrm>
            <a:off x="3625526" y="5846141"/>
            <a:ext cx="5857379" cy="41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8"/>
              </a:lnSpc>
            </a:pPr>
            <a:r>
              <a:rPr lang="en-US" sz="2477" dirty="0">
                <a:solidFill>
                  <a:srgbClr val="000000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Presenter Name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32201" y="2177369"/>
            <a:ext cx="3098999" cy="139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4"/>
              </a:lnSpc>
            </a:pPr>
            <a:r>
              <a:rPr lang="en-US" sz="5307">
                <a:solidFill>
                  <a:srgbClr val="004AAD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IICAIET 2024</a:t>
            </a:r>
          </a:p>
        </p:txBody>
      </p:sp>
      <p:sp>
        <p:nvSpPr>
          <p:cNvPr id="25" name="Freeform 17">
            <a:extLst>
              <a:ext uri="{FF2B5EF4-FFF2-40B4-BE49-F238E27FC236}">
                <a16:creationId xmlns:a16="http://schemas.microsoft.com/office/drawing/2014/main" id="{4C59C29E-CD78-3350-6F59-1DA6D1CF2796}"/>
              </a:ext>
            </a:extLst>
          </p:cNvPr>
          <p:cNvSpPr/>
          <p:nvPr/>
        </p:nvSpPr>
        <p:spPr>
          <a:xfrm>
            <a:off x="12131630" y="7562510"/>
            <a:ext cx="8376866" cy="3956387"/>
          </a:xfrm>
          <a:custGeom>
            <a:avLst/>
            <a:gdLst/>
            <a:ahLst/>
            <a:cxnLst/>
            <a:rect l="l" t="t" r="r" b="b"/>
            <a:pathLst>
              <a:path w="8376866" h="3956387">
                <a:moveTo>
                  <a:pt x="0" y="0"/>
                </a:moveTo>
                <a:lnTo>
                  <a:pt x="8376866" y="0"/>
                </a:lnTo>
                <a:lnTo>
                  <a:pt x="8376866" y="3956387"/>
                </a:lnTo>
                <a:lnTo>
                  <a:pt x="0" y="395638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987FE0AB-A773-A901-C97E-9D70F83A0CDB}"/>
              </a:ext>
            </a:extLst>
          </p:cNvPr>
          <p:cNvSpPr txBox="1"/>
          <p:nvPr/>
        </p:nvSpPr>
        <p:spPr>
          <a:xfrm>
            <a:off x="12227038" y="10003379"/>
            <a:ext cx="2917771" cy="24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66"/>
              </a:lnSpc>
            </a:pPr>
            <a:r>
              <a:rPr lang="en-US" sz="1700" dirty="0">
                <a:solidFill>
                  <a:srgbClr val="0470A3"/>
                </a:solidFill>
                <a:latin typeface="Poppins Bold"/>
                <a:ea typeface="Poppins Bold"/>
                <a:cs typeface="Poppins Bold"/>
                <a:sym typeface="Poppins Bold"/>
              </a:rPr>
              <a:t>SABAH SUBSECTION</a:t>
            </a:r>
          </a:p>
        </p:txBody>
      </p:sp>
      <p:sp>
        <p:nvSpPr>
          <p:cNvPr id="27" name="Freeform 16">
            <a:extLst>
              <a:ext uri="{FF2B5EF4-FFF2-40B4-BE49-F238E27FC236}">
                <a16:creationId xmlns:a16="http://schemas.microsoft.com/office/drawing/2014/main" id="{DFE1A765-6862-D901-035B-C5AD64CE7E08}"/>
              </a:ext>
            </a:extLst>
          </p:cNvPr>
          <p:cNvSpPr/>
          <p:nvPr/>
        </p:nvSpPr>
        <p:spPr>
          <a:xfrm>
            <a:off x="12059743" y="9205473"/>
            <a:ext cx="2285661" cy="670460"/>
          </a:xfrm>
          <a:custGeom>
            <a:avLst/>
            <a:gdLst/>
            <a:ahLst/>
            <a:cxnLst/>
            <a:rect l="l" t="t" r="r" b="b"/>
            <a:pathLst>
              <a:path w="2285661" h="670460">
                <a:moveTo>
                  <a:pt x="0" y="0"/>
                </a:moveTo>
                <a:lnTo>
                  <a:pt x="2285661" y="0"/>
                </a:lnTo>
                <a:lnTo>
                  <a:pt x="2285661" y="670460"/>
                </a:lnTo>
                <a:lnTo>
                  <a:pt x="0" y="6704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207DEE-4311-ED57-2A26-FF4986E7D40B}"/>
              </a:ext>
            </a:extLst>
          </p:cNvPr>
          <p:cNvSpPr txBox="1"/>
          <p:nvPr/>
        </p:nvSpPr>
        <p:spPr>
          <a:xfrm>
            <a:off x="12168434" y="2150466"/>
            <a:ext cx="566236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MY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MY" sz="3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MY" sz="3600" b="1" dirty="0">
                <a:latin typeface="Arial" panose="020B0604020202020204" pitchFamily="34" charset="0"/>
                <a:cs typeface="Arial" panose="020B0604020202020204" pitchFamily="34" charset="0"/>
              </a:rPr>
              <a:t> IEEE INTERNATIONAL</a:t>
            </a:r>
          </a:p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CONFERENCE ON ARTIFICIAL INTELLIGENCE IN ENGINEERING AND TECHNOLOGY</a:t>
            </a:r>
          </a:p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26-28 AUGUST 2024</a:t>
            </a:r>
            <a:endParaRPr lang="en-MY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129</Words>
  <Application>Microsoft Office PowerPoint</Application>
  <PresentationFormat>Custom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Montserrat Light</vt:lpstr>
      <vt:lpstr>Poppins Bold</vt:lpstr>
      <vt:lpstr>Arial</vt:lpstr>
      <vt:lpstr>Montserrat Light Bold</vt:lpstr>
      <vt:lpstr>Calibri</vt:lpstr>
      <vt:lpstr>Codec Pro ExtraBold</vt:lpstr>
      <vt:lpstr>Aptos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Dark Professional Geometric Business Project Presentation </dc:title>
  <cp:lastModifiedBy>TAN SOO FUN</cp:lastModifiedBy>
  <cp:revision>4</cp:revision>
  <dcterms:created xsi:type="dcterms:W3CDTF">2006-08-16T00:00:00Z</dcterms:created>
  <dcterms:modified xsi:type="dcterms:W3CDTF">2024-08-07T05:47:48Z</dcterms:modified>
  <dc:identifier>DAGNJcgjf5A</dc:identifier>
</cp:coreProperties>
</file>